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23945A4-866D-444B-B959-A5670988E61D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FB0B0F-C806-4F1A-B4C5-AAE4ACDC8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3945A4-866D-444B-B959-A5670988E61D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B0B0F-C806-4F1A-B4C5-AAE4ACDC8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3945A4-866D-444B-B959-A5670988E61D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B0B0F-C806-4F1A-B4C5-AAE4ACDC8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3945A4-866D-444B-B959-A5670988E61D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B0B0F-C806-4F1A-B4C5-AAE4ACDC8A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3945A4-866D-444B-B959-A5670988E61D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B0B0F-C806-4F1A-B4C5-AAE4ACDC8A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3945A4-866D-444B-B959-A5670988E61D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B0B0F-C806-4F1A-B4C5-AAE4ACDC8A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3945A4-866D-444B-B959-A5670988E61D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B0B0F-C806-4F1A-B4C5-AAE4ACDC8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3945A4-866D-444B-B959-A5670988E61D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B0B0F-C806-4F1A-B4C5-AAE4ACDC8A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3945A4-866D-444B-B959-A5670988E61D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B0B0F-C806-4F1A-B4C5-AAE4ACDC8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23945A4-866D-444B-B959-A5670988E61D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B0B0F-C806-4F1A-B4C5-AAE4ACDC8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23945A4-866D-444B-B959-A5670988E61D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FB0B0F-C806-4F1A-B4C5-AAE4ACDC8A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23945A4-866D-444B-B959-A5670988E61D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AFB0B0F-C806-4F1A-B4C5-AAE4ACDC8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143000"/>
            <a:ext cx="6858000" cy="1447800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>
                <a:solidFill>
                  <a:schemeClr val="tx1"/>
                </a:solidFill>
              </a:rPr>
              <a:t>Madison</a:t>
            </a:r>
            <a:r>
              <a:rPr lang="en-US" sz="7200" dirty="0" smtClean="0"/>
              <a:t> </a:t>
            </a:r>
            <a:r>
              <a:rPr lang="en-US" sz="7200" dirty="0" smtClean="0">
                <a:solidFill>
                  <a:schemeClr val="tx1"/>
                </a:solidFill>
              </a:rPr>
              <a:t>Prep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95600"/>
            <a:ext cx="7772400" cy="1752599"/>
          </a:xfrm>
        </p:spPr>
        <p:txBody>
          <a:bodyPr>
            <a:noAutofit/>
          </a:bodyPr>
          <a:lstStyle/>
          <a:p>
            <a:pPr algn="ctr"/>
            <a:r>
              <a:rPr lang="en-US" sz="4000" b="1" u="sng" dirty="0" smtClean="0">
                <a:latin typeface="Agency FB" pitchFamily="34" charset="0"/>
              </a:rPr>
              <a:t>School Updates</a:t>
            </a:r>
            <a:endParaRPr lang="en-US" sz="4000" b="1" u="sng" dirty="0"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905000"/>
            <a:ext cx="8503920" cy="39624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Increased communication </a:t>
            </a:r>
            <a:r>
              <a:rPr lang="en-US" sz="3600" dirty="0" smtClean="0"/>
              <a:t>to encourage connection and raise awareness</a:t>
            </a:r>
            <a:endParaRPr lang="en-US" sz="3600" dirty="0" smtClean="0"/>
          </a:p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Free breakfast </a:t>
            </a:r>
            <a:r>
              <a:rPr lang="en-US" sz="3600" dirty="0" smtClean="0"/>
              <a:t>is a success!</a:t>
            </a:r>
          </a:p>
          <a:p>
            <a:r>
              <a:rPr lang="en-US" sz="3600" dirty="0" smtClean="0"/>
              <a:t>Providing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opportunities for parents and families</a:t>
            </a:r>
            <a:r>
              <a:rPr lang="en-US" sz="3600" dirty="0" smtClean="0"/>
              <a:t> to be involved in school activities and programs</a:t>
            </a:r>
            <a:endParaRPr lang="en-US" sz="3600" dirty="0" smtClean="0"/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u="sng" dirty="0" smtClean="0"/>
              <a:t>SERVING FAMILIES</a:t>
            </a:r>
            <a:endParaRPr lang="en-US" sz="5400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3886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Relevant Professional Learning opportunities for staff </a:t>
            </a:r>
            <a:r>
              <a:rPr lang="en-US" sz="3600" dirty="0" smtClean="0"/>
              <a:t>– Bullying, conflict resolution, writing and reading across the curriculum</a:t>
            </a:r>
          </a:p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Mentoring and Peer evaluations</a:t>
            </a:r>
          </a:p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Targeting to achieve AYP! </a:t>
            </a:r>
            <a:r>
              <a:rPr lang="en-US" sz="3600" dirty="0" smtClean="0"/>
              <a:t>(again)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u="sng" dirty="0" smtClean="0"/>
              <a:t>GROWTH STRATEGIES</a:t>
            </a:r>
            <a:endParaRPr lang="en-US" sz="5400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Spirit Week – Halloween</a:t>
            </a:r>
          </a:p>
          <a:p>
            <a:pPr lvl="1"/>
            <a:r>
              <a:rPr lang="en-US" dirty="0" smtClean="0"/>
              <a:t>Classes compete all week for pizza party</a:t>
            </a:r>
          </a:p>
          <a:p>
            <a:r>
              <a:rPr lang="en-US" dirty="0" smtClean="0"/>
              <a:t>Student Volunteer</a:t>
            </a:r>
          </a:p>
          <a:p>
            <a:pPr lvl="1"/>
            <a:r>
              <a:rPr lang="en-US" dirty="0" smtClean="0"/>
              <a:t>MP student working weekly with GSRP</a:t>
            </a:r>
          </a:p>
          <a:p>
            <a:r>
              <a:rPr lang="en-US" dirty="0" smtClean="0"/>
              <a:t>Student Tutor</a:t>
            </a:r>
          </a:p>
          <a:p>
            <a:pPr lvl="1"/>
            <a:r>
              <a:rPr lang="en-US" dirty="0" smtClean="0"/>
              <a:t>MP student tutoring Edison student in Math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Community Building/Outreach</a:t>
            </a:r>
            <a:endParaRPr lang="en-US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Office Max’s “Make A Day Better Program” recognized </a:t>
            </a:r>
            <a:r>
              <a:rPr lang="en-US" dirty="0" err="1" smtClean="0"/>
              <a:t>Ivanna</a:t>
            </a:r>
            <a:r>
              <a:rPr lang="en-US" dirty="0" smtClean="0"/>
              <a:t> </a:t>
            </a:r>
            <a:r>
              <a:rPr lang="en-US" dirty="0" err="1" smtClean="0"/>
              <a:t>Yavorenko</a:t>
            </a:r>
            <a:r>
              <a:rPr lang="en-US" dirty="0" smtClean="0"/>
              <a:t> as an outstanding teacher and one that makes students’ days better!!  </a:t>
            </a:r>
            <a:r>
              <a:rPr lang="en-US" dirty="0" err="1" smtClean="0"/>
              <a:t>Ivanna</a:t>
            </a:r>
            <a:r>
              <a:rPr lang="en-US" dirty="0" smtClean="0"/>
              <a:t> was surprised by a staff from Office Max who awarded her over $1000 worth of teacher and classroom supplies and a certificate of recognition!</a:t>
            </a:r>
          </a:p>
          <a:p>
            <a:endParaRPr lang="en-US" dirty="0" smtClean="0"/>
          </a:p>
          <a:p>
            <a:pPr algn="ctr"/>
            <a:r>
              <a:rPr lang="en-US" dirty="0" smtClean="0"/>
              <a:t>Congratulations Ms. </a:t>
            </a:r>
            <a:r>
              <a:rPr lang="en-US" dirty="0" err="1" smtClean="0"/>
              <a:t>Yavorenko</a:t>
            </a:r>
            <a:r>
              <a:rPr lang="en-US" dirty="0" smtClean="0"/>
              <a:t>!!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Recognition</a:t>
            </a:r>
            <a:endParaRPr lang="en-US" u="sn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1479</TotalTime>
  <Words>154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Madison Prep</vt:lpstr>
      <vt:lpstr>SERVING FAMILIES</vt:lpstr>
      <vt:lpstr>GROWTH STRATEGIES</vt:lpstr>
      <vt:lpstr>Community Building/Outreach</vt:lpstr>
      <vt:lpstr>Recognition</vt:lpstr>
    </vt:vector>
  </TitlesOfParts>
  <Company>MDPS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Madison Prep</dc:title>
  <dc:creator>lrennekegebein</dc:creator>
  <cp:lastModifiedBy>LRENNEKEGEBEIN</cp:lastModifiedBy>
  <cp:revision>26</cp:revision>
  <dcterms:created xsi:type="dcterms:W3CDTF">2012-10-16T16:39:06Z</dcterms:created>
  <dcterms:modified xsi:type="dcterms:W3CDTF">2013-02-07T13:40:24Z</dcterms:modified>
</cp:coreProperties>
</file>